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9" r:id="rId2"/>
  </p:sldMasterIdLst>
  <p:notesMasterIdLst>
    <p:notesMasterId r:id="rId4"/>
  </p:notesMasterIdLst>
  <p:sldIdLst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08" d="100"/>
          <a:sy n="108" d="100"/>
        </p:scale>
        <p:origin x="456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3457C-AA84-420F-8AED-8A419F188E49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A64FB-4617-4FBE-B95B-D9EC2B3F48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2171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elbil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" r="-2"/>
          <a:stretch/>
        </p:blipFill>
        <p:spPr>
          <a:xfrm>
            <a:off x="-9525" y="0"/>
            <a:ext cx="9480528" cy="3037830"/>
          </a:xfrm>
          <a:prstGeom prst="rect">
            <a:avLst/>
          </a:prstGeom>
        </p:spPr>
      </p:pic>
      <p:sp>
        <p:nvSpPr>
          <p:cNvPr id="9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9940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 smtClean="0"/>
              <a:t>Ggf. Förderlogo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6" y="4700186"/>
            <a:ext cx="10908000" cy="981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6" y="3474722"/>
            <a:ext cx="10908000" cy="1225462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10" name="Bildnachweis"/>
          <p:cNvSpPr txBox="1"/>
          <p:nvPr/>
        </p:nvSpPr>
        <p:spPr>
          <a:xfrm rot="16200000">
            <a:off x="-330219" y="2522945"/>
            <a:ext cx="8451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>
                <a:solidFill>
                  <a:schemeClr val="bg1"/>
                </a:solidFill>
              </a:rPr>
              <a:t>© stock.adobe.com</a:t>
            </a:r>
            <a:endParaRPr lang="de-AT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708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eigen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"/>
          <p:cNvSpPr>
            <a:spLocks noGrp="1"/>
          </p:cNvSpPr>
          <p:nvPr>
            <p:ph type="pic" sz="quarter" idx="11"/>
          </p:nvPr>
        </p:nvSpPr>
        <p:spPr>
          <a:xfrm>
            <a:off x="-2901" y="0"/>
            <a:ext cx="9541918" cy="3149982"/>
          </a:xfrm>
          <a:custGeom>
            <a:avLst/>
            <a:gdLst>
              <a:gd name="connsiteX0" fmla="*/ 0 w 9536113"/>
              <a:gd name="connsiteY0" fmla="*/ 580572 h 3483429"/>
              <a:gd name="connsiteX1" fmla="*/ 580572 w 9536113"/>
              <a:gd name="connsiteY1" fmla="*/ 0 h 3483429"/>
              <a:gd name="connsiteX2" fmla="*/ 8955542 w 9536113"/>
              <a:gd name="connsiteY2" fmla="*/ 0 h 3483429"/>
              <a:gd name="connsiteX3" fmla="*/ 9536114 w 9536113"/>
              <a:gd name="connsiteY3" fmla="*/ 580572 h 3483429"/>
              <a:gd name="connsiteX4" fmla="*/ 9536113 w 9536113"/>
              <a:gd name="connsiteY4" fmla="*/ 2902858 h 3483429"/>
              <a:gd name="connsiteX5" fmla="*/ 8955541 w 9536113"/>
              <a:gd name="connsiteY5" fmla="*/ 3483430 h 3483429"/>
              <a:gd name="connsiteX6" fmla="*/ 580572 w 9536113"/>
              <a:gd name="connsiteY6" fmla="*/ 3483429 h 3483429"/>
              <a:gd name="connsiteX7" fmla="*/ 0 w 9536113"/>
              <a:gd name="connsiteY7" fmla="*/ 2902857 h 3483429"/>
              <a:gd name="connsiteX8" fmla="*/ 0 w 9536113"/>
              <a:gd name="connsiteY8" fmla="*/ 580572 h 3483429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17418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41918"/>
              <a:gd name="connsiteY0" fmla="*/ 571863 h 3477623"/>
              <a:gd name="connsiteX1" fmla="*/ 0 w 9541918"/>
              <a:gd name="connsiteY1" fmla="*/ 0 h 3477623"/>
              <a:gd name="connsiteX2" fmla="*/ 9541918 w 9541918"/>
              <a:gd name="connsiteY2" fmla="*/ 0 h 3477623"/>
              <a:gd name="connsiteX3" fmla="*/ 9539016 w 9541918"/>
              <a:gd name="connsiteY3" fmla="*/ 571863 h 3477623"/>
              <a:gd name="connsiteX4" fmla="*/ 9539015 w 9541918"/>
              <a:gd name="connsiteY4" fmla="*/ 2894149 h 3477623"/>
              <a:gd name="connsiteX5" fmla="*/ 8958443 w 9541918"/>
              <a:gd name="connsiteY5" fmla="*/ 3474721 h 3477623"/>
              <a:gd name="connsiteX6" fmla="*/ 583474 w 9541918"/>
              <a:gd name="connsiteY6" fmla="*/ 3474720 h 3477623"/>
              <a:gd name="connsiteX7" fmla="*/ 11611 w 9541918"/>
              <a:gd name="connsiteY7" fmla="*/ 3477623 h 3477623"/>
              <a:gd name="connsiteX8" fmla="*/ 2902 w 9541918"/>
              <a:gd name="connsiteY8" fmla="*/ 571863 h 3477623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6587 w 9541918"/>
              <a:gd name="connsiteY7" fmla="*/ 3472598 h 3474721"/>
              <a:gd name="connsiteX8" fmla="*/ 2902 w 9541918"/>
              <a:gd name="connsiteY8" fmla="*/ 571863 h 3474721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11611 w 9541918"/>
              <a:gd name="connsiteY7" fmla="*/ 3472598 h 3474721"/>
              <a:gd name="connsiteX8" fmla="*/ 2902 w 9541918"/>
              <a:gd name="connsiteY8" fmla="*/ 571863 h 3474721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6587 w 9541918"/>
              <a:gd name="connsiteY7" fmla="*/ 3472598 h 3474721"/>
              <a:gd name="connsiteX8" fmla="*/ 2902 w 9541918"/>
              <a:gd name="connsiteY8" fmla="*/ 571863 h 347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41918" h="3474721">
                <a:moveTo>
                  <a:pt x="2902" y="571863"/>
                </a:moveTo>
                <a:cubicBezTo>
                  <a:pt x="1935" y="384145"/>
                  <a:pt x="967" y="187718"/>
                  <a:pt x="0" y="0"/>
                </a:cubicBezTo>
                <a:lnTo>
                  <a:pt x="9541918" y="0"/>
                </a:lnTo>
                <a:cubicBezTo>
                  <a:pt x="9540951" y="190621"/>
                  <a:pt x="9539983" y="381242"/>
                  <a:pt x="9539016" y="571863"/>
                </a:cubicBezTo>
                <a:cubicBezTo>
                  <a:pt x="9539016" y="1345958"/>
                  <a:pt x="9539015" y="2120054"/>
                  <a:pt x="9539015" y="2894149"/>
                </a:cubicBezTo>
                <a:cubicBezTo>
                  <a:pt x="9539015" y="3214790"/>
                  <a:pt x="9279084" y="3474721"/>
                  <a:pt x="8958443" y="3474721"/>
                </a:cubicBezTo>
                <a:lnTo>
                  <a:pt x="583474" y="3474720"/>
                </a:lnTo>
                <a:lnTo>
                  <a:pt x="6587" y="3472598"/>
                </a:lnTo>
                <a:cubicBezTo>
                  <a:pt x="5359" y="2505686"/>
                  <a:pt x="4130" y="1538775"/>
                  <a:pt x="2902" y="571863"/>
                </a:cubicBezTo>
                <a:close/>
              </a:path>
            </a:pathLst>
          </a:custGeom>
        </p:spPr>
        <p:txBody>
          <a:bodyPr/>
          <a:lstStyle>
            <a:lvl1pPr>
              <a:defRPr sz="1100"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6" y="4700186"/>
            <a:ext cx="10908000" cy="981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6" y="3474722"/>
            <a:ext cx="10908000" cy="1225462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9" name="Fö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9940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 baseline="0"/>
            </a:lvl1pPr>
          </a:lstStyle>
          <a:p>
            <a:r>
              <a:rPr lang="de-DE" dirty="0" smtClean="0"/>
              <a:t>Ggf. Förderlogo durch Klicken auf das Symbol hinzufügen</a:t>
            </a:r>
            <a:endParaRPr lang="de-AT" dirty="0"/>
          </a:p>
        </p:txBody>
      </p:sp>
      <p:sp>
        <p:nvSpPr>
          <p:cNvPr id="17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2" y="1617854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215839390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5180"/>
            <a:ext cx="9558528" cy="5438302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7" y="2777383"/>
            <a:ext cx="8569353" cy="12950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7" y="4345"/>
            <a:ext cx="8569353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bg1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durch Klicken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5" name="Lini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07" y="2569424"/>
            <a:ext cx="914400" cy="30480"/>
          </a:xfrm>
          <a:prstGeom prst="rect">
            <a:avLst/>
          </a:prstGeom>
        </p:spPr>
      </p:pic>
      <p:sp>
        <p:nvSpPr>
          <p:cNvPr id="9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1394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 smtClean="0"/>
              <a:t>Ggf. Förderlogo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975278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F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7" y="2416659"/>
            <a:ext cx="9986262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 smtClean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12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1394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 smtClean="0"/>
              <a:t>Ggf. Förderlogo</a:t>
            </a:r>
            <a:endParaRPr lang="de-AT" dirty="0"/>
          </a:p>
        </p:txBody>
      </p:sp>
      <p:sp>
        <p:nvSpPr>
          <p:cNvPr id="14" name="Titel 1"/>
          <p:cNvSpPr>
            <a:spLocks noGrp="1"/>
          </p:cNvSpPr>
          <p:nvPr>
            <p:ph type="ctrTitle" hasCustomPrompt="1"/>
          </p:nvPr>
        </p:nvSpPr>
        <p:spPr>
          <a:xfrm>
            <a:off x="574647" y="4345"/>
            <a:ext cx="9986262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 smtClean="0">
                <a:solidFill>
                  <a:srgbClr val="AEBF51"/>
                </a:solidFill>
                <a:latin typeface="Arial-BoldMT"/>
              </a:rPr>
              <a:t>Titel durch Klicken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8008614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447C073A-11C4-2FF9-A16D-8C826AB5933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A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5" name="LFI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4FE089E5-DEB1-0C73-C025-BDABFC191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543" y="5947518"/>
            <a:ext cx="1766673" cy="553144"/>
          </a:xfrm>
          <a:prstGeom prst="rect">
            <a:avLst/>
          </a:prstGeom>
        </p:spPr>
      </p:pic>
      <p:pic>
        <p:nvPicPr>
          <p:cNvPr id="7" name="Ihr Wissen wächst">
            <a:extLst>
              <a:ext uri="{FF2B5EF4-FFF2-40B4-BE49-F238E27FC236}">
                <a16:creationId xmlns:a16="http://schemas.microsoft.com/office/drawing/2014/main" id="{ADD18CCD-DE71-278E-C73B-B348F69C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44908" y="6242086"/>
            <a:ext cx="3419436" cy="264731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790832"/>
            <a:ext cx="10515600" cy="5272218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/>
                </a:solidFill>
                <a:latin typeface="Arial-BoldMT"/>
                <a:cs typeface="Arial" panose="020B0604020202020204" pitchFamily="34" charset="0"/>
              </a:defRPr>
            </a:lvl1pPr>
          </a:lstStyle>
          <a:p>
            <a:r>
              <a:rPr lang="de-DE" dirty="0" err="1" smtClean="0"/>
              <a:t>zwischentitel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034759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9135762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583981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418602"/>
            <a:ext cx="9135762" cy="475836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281517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Zusatz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40247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chemeClr val="accent2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237434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235127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 Zusatz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40247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chemeClr val="accent2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401509"/>
            <a:ext cx="8237434" cy="4775453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524075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-10274" y="-10274"/>
            <a:ext cx="3986373" cy="6868274"/>
          </a:xfrm>
          <a:custGeom>
            <a:avLst/>
            <a:gdLst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318527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976073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52850 h 6868274"/>
              <a:gd name="connsiteX8" fmla="*/ 10274 w 398637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63124 h 6868274"/>
              <a:gd name="connsiteX8" fmla="*/ 10274 w 3986373"/>
              <a:gd name="connsiteY8" fmla="*/ 672970 h 686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6373" h="6868274">
                <a:moveTo>
                  <a:pt x="10274" y="672970"/>
                </a:moveTo>
                <a:lnTo>
                  <a:pt x="5150" y="0"/>
                </a:lnTo>
                <a:lnTo>
                  <a:pt x="3981223" y="10274"/>
                </a:lnTo>
                <a:cubicBezTo>
                  <a:pt x="3982940" y="231173"/>
                  <a:pt x="3984656" y="452071"/>
                  <a:pt x="3986373" y="672970"/>
                </a:cubicBezTo>
                <a:lnTo>
                  <a:pt x="3986373" y="6205578"/>
                </a:lnTo>
                <a:cubicBezTo>
                  <a:pt x="3986373" y="6571575"/>
                  <a:pt x="3689674" y="6868274"/>
                  <a:pt x="3323677" y="6868274"/>
                </a:cubicBezTo>
                <a:lnTo>
                  <a:pt x="672970" y="6868274"/>
                </a:lnTo>
                <a:lnTo>
                  <a:pt x="0" y="6863124"/>
                </a:lnTo>
                <a:cubicBezTo>
                  <a:pt x="3425" y="4803164"/>
                  <a:pt x="6849" y="2732930"/>
                  <a:pt x="10274" y="672970"/>
                </a:cubicBezTo>
                <a:close/>
              </a:path>
            </a:pathLst>
          </a:custGeom>
        </p:spPr>
        <p:txBody>
          <a:bodyPr/>
          <a:lstStyle>
            <a:lvl1pPr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401083" y="1825625"/>
            <a:ext cx="6947731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4396058" y="1222174"/>
            <a:ext cx="7408671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401082" y="661689"/>
            <a:ext cx="7401997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  <p:sp>
        <p:nvSpPr>
          <p:cNvPr id="9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4" y="5325872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79285739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-10274" y="-10274"/>
            <a:ext cx="3986373" cy="6868274"/>
          </a:xfrm>
          <a:custGeom>
            <a:avLst/>
            <a:gdLst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318527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976073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52850 h 6868274"/>
              <a:gd name="connsiteX8" fmla="*/ 10274 w 398637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63124 h 6868274"/>
              <a:gd name="connsiteX8" fmla="*/ 10274 w 3986373"/>
              <a:gd name="connsiteY8" fmla="*/ 672970 h 686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6373" h="6868274">
                <a:moveTo>
                  <a:pt x="10274" y="672970"/>
                </a:moveTo>
                <a:lnTo>
                  <a:pt x="5150" y="0"/>
                </a:lnTo>
                <a:lnTo>
                  <a:pt x="3981223" y="10274"/>
                </a:lnTo>
                <a:cubicBezTo>
                  <a:pt x="3982940" y="231173"/>
                  <a:pt x="3984656" y="452071"/>
                  <a:pt x="3986373" y="672970"/>
                </a:cubicBezTo>
                <a:lnTo>
                  <a:pt x="3986373" y="6205578"/>
                </a:lnTo>
                <a:cubicBezTo>
                  <a:pt x="3986373" y="6571575"/>
                  <a:pt x="3689674" y="6868274"/>
                  <a:pt x="3323677" y="6868274"/>
                </a:cubicBezTo>
                <a:lnTo>
                  <a:pt x="672970" y="6868274"/>
                </a:lnTo>
                <a:lnTo>
                  <a:pt x="0" y="6863124"/>
                </a:lnTo>
                <a:cubicBezTo>
                  <a:pt x="3425" y="4803164"/>
                  <a:pt x="6849" y="2732930"/>
                  <a:pt x="10274" y="672970"/>
                </a:cubicBezTo>
                <a:close/>
              </a:path>
            </a:pathLst>
          </a:custGeom>
        </p:spPr>
        <p:txBody>
          <a:bodyPr/>
          <a:lstStyle>
            <a:lvl1pPr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401083" y="1375873"/>
            <a:ext cx="6947731" cy="4801090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401082" y="661689"/>
            <a:ext cx="7401997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  <p:sp>
        <p:nvSpPr>
          <p:cNvPr id="9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4" y="5325872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9364663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90304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4"/>
          </p:nvPr>
        </p:nvSpPr>
        <p:spPr>
          <a:xfrm>
            <a:off x="6227804" y="1825625"/>
            <a:ext cx="5125996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0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58871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17" name="Textplatzhalt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895866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2" name="Textplatzhalt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423270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3" name="Textplatzhalt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5900554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24" name="Textplatzhalt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8377838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 smtClean="0"/>
              <a:t>Klicken und Text hinzufügen!</a:t>
            </a: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0"/>
          </p:nvPr>
        </p:nvSpPr>
        <p:spPr>
          <a:xfrm>
            <a:off x="692150" y="2511861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19" name="Diagrammplatzhalter 5"/>
          <p:cNvSpPr>
            <a:spLocks noGrp="1"/>
          </p:cNvSpPr>
          <p:nvPr>
            <p:ph type="chart" sz="quarter" idx="21"/>
          </p:nvPr>
        </p:nvSpPr>
        <p:spPr>
          <a:xfrm>
            <a:off x="3211982" y="2509908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0" name="Diagrammplatzhalter 5"/>
          <p:cNvSpPr>
            <a:spLocks noGrp="1"/>
          </p:cNvSpPr>
          <p:nvPr>
            <p:ph type="chart" sz="quarter" idx="22"/>
          </p:nvPr>
        </p:nvSpPr>
        <p:spPr>
          <a:xfrm>
            <a:off x="5689266" y="2509907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1" name="Diagrammplatzhalter 5"/>
          <p:cNvSpPr>
            <a:spLocks noGrp="1"/>
          </p:cNvSpPr>
          <p:nvPr>
            <p:ph type="chart" sz="quarter" idx="23"/>
          </p:nvPr>
        </p:nvSpPr>
        <p:spPr>
          <a:xfrm>
            <a:off x="8166550" y="2509906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Diagramm durch Klicken auf Symbol hinzufügen</a:t>
            </a:r>
            <a:endParaRPr lang="de-AT" dirty="0"/>
          </a:p>
        </p:txBody>
      </p:sp>
      <p:sp>
        <p:nvSpPr>
          <p:cNvPr id="2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02937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2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5507763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670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Abschluss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6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877547" y="824925"/>
            <a:ext cx="4845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cap="all" baseline="0" dirty="0" smtClean="0">
                <a:solidFill>
                  <a:schemeClr val="accent1"/>
                </a:solidFill>
                <a:latin typeface="Arial-BoldMT"/>
              </a:rPr>
              <a:t>Bleiben wir in Kontakt</a:t>
            </a:r>
            <a:endParaRPr lang="de-AT" sz="2800" b="1" cap="all" baseline="0" dirty="0">
              <a:solidFill>
                <a:schemeClr val="accent1"/>
              </a:solidFill>
              <a:latin typeface="Arial-BoldMT"/>
            </a:endParaRPr>
          </a:p>
        </p:txBody>
      </p:sp>
      <p:pic>
        <p:nvPicPr>
          <p:cNvPr id="10" name="Q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50" y="1690494"/>
            <a:ext cx="7644400" cy="281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2096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 Abschlus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6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3" name="Bub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58250" cy="5796265"/>
          </a:xfrm>
          <a:prstGeom prst="rect">
            <a:avLst/>
          </a:prstGeom>
        </p:spPr>
      </p:pic>
      <p:pic>
        <p:nvPicPr>
          <p:cNvPr id="10" name="Butt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667" y="693417"/>
            <a:ext cx="2423165" cy="2423165"/>
          </a:xfrm>
          <a:prstGeom prst="rect">
            <a:avLst/>
          </a:prstGeom>
        </p:spPr>
      </p:pic>
      <p:sp>
        <p:nvSpPr>
          <p:cNvPr id="13" name="Bildnachweis"/>
          <p:cNvSpPr txBox="1"/>
          <p:nvPr/>
        </p:nvSpPr>
        <p:spPr>
          <a:xfrm rot="16200000">
            <a:off x="-330219" y="5281380"/>
            <a:ext cx="8451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>
                <a:solidFill>
                  <a:schemeClr val="bg1"/>
                </a:solidFill>
              </a:rPr>
              <a:t>© stock.adobe.com</a:t>
            </a:r>
            <a:endParaRPr lang="de-AT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1355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9726" cy="6857999"/>
          </a:xfrm>
          <a:prstGeom prst="rect">
            <a:avLst/>
          </a:prstGeom>
        </p:spPr>
      </p:pic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dirty="0" smtClean="0"/>
              <a:t>Titelmasterformat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bg1"/>
                </a:solidFill>
              </a:rPr>
              <a:t>Folie</a:t>
            </a:r>
            <a:r>
              <a:rPr lang="de-AT" sz="1000" baseline="0" dirty="0" smtClean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68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16" name="Titelplatzhalter 1"/>
          <p:cNvSpPr txBox="1">
            <a:spLocks/>
          </p:cNvSpPr>
          <p:nvPr userDrawn="1"/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bearbeiten</a:t>
            </a:r>
            <a:endParaRPr lang="de-AT" dirty="0"/>
          </a:p>
        </p:txBody>
      </p:sp>
      <p:sp>
        <p:nvSpPr>
          <p:cNvPr id="17" name="Untertitel 2"/>
          <p:cNvSpPr txBox="1">
            <a:spLocks/>
          </p:cNvSpPr>
          <p:nvPr userDrawn="1"/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8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bg1"/>
                </a:solidFill>
              </a:rPr>
              <a:t>Folie</a:t>
            </a:r>
            <a:r>
              <a:rPr lang="de-AT" sz="1000" baseline="0" dirty="0" smtClean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36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ald und 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 txBox="1">
            <a:spLocks/>
          </p:cNvSpPr>
          <p:nvPr userDrawn="1"/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bearbeiten</a:t>
            </a:r>
            <a:endParaRPr lang="de-AT" dirty="0"/>
          </a:p>
        </p:txBody>
      </p:sp>
      <p:sp>
        <p:nvSpPr>
          <p:cNvPr id="14" name="Untertitel 2"/>
          <p:cNvSpPr txBox="1">
            <a:spLocks/>
          </p:cNvSpPr>
          <p:nvPr userDrawn="1"/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5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38126" y="612912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Folie</a:t>
            </a:r>
            <a:r>
              <a:rPr lang="de-AT" sz="1000" baseline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l"/>
              <a:t>‹Nr.›</a:t>
            </a:fld>
            <a:endParaRPr lang="de-AT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05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Landschaft mit Marginal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0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89108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12" name="Titelplatzhalter 1"/>
          <p:cNvSpPr txBox="1">
            <a:spLocks/>
          </p:cNvSpPr>
          <p:nvPr userDrawn="1"/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bearbeiten</a:t>
            </a:r>
            <a:endParaRPr lang="de-AT" dirty="0"/>
          </a:p>
        </p:txBody>
      </p:sp>
      <p:sp>
        <p:nvSpPr>
          <p:cNvPr id="13" name="Untertitel 2"/>
          <p:cNvSpPr txBox="1">
            <a:spLocks/>
          </p:cNvSpPr>
          <p:nvPr userDrawn="1"/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mtClean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 smtClean="0"/>
              <a:t>Klicken und Text hinzufügen!</a:t>
            </a:r>
            <a:endParaRPr lang="de-AT" dirty="0"/>
          </a:p>
        </p:txBody>
      </p:sp>
      <p:sp>
        <p:nvSpPr>
          <p:cNvPr id="15" name="Inhaltsplatzhalter 2"/>
          <p:cNvSpPr>
            <a:spLocks noGrp="1"/>
          </p:cNvSpPr>
          <p:nvPr>
            <p:ph idx="19"/>
          </p:nvPr>
        </p:nvSpPr>
        <p:spPr>
          <a:xfrm>
            <a:off x="838199" y="1825625"/>
            <a:ext cx="7638535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64753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 smtClean="0">
                <a:solidFill>
                  <a:schemeClr val="bg1"/>
                </a:solidFill>
              </a:rPr>
              <a:t>Folie</a:t>
            </a:r>
            <a:r>
              <a:rPr lang="de-AT" sz="1000" baseline="0" dirty="0" smtClean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779" r:id="rId18"/>
    <p:sldLayoutId id="2147483781" r:id="rId19"/>
    <p:sldLayoutId id="2147483783" r:id="rId20"/>
    <p:sldLayoutId id="2147483792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rgbClr val="ADBF51"/>
          </a:solidFill>
          <a:latin typeface="Arial-BoldM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Diese Veranstaltung wird mit </a:t>
            </a:r>
            <a:r>
              <a:rPr lang="de-DE" dirty="0" err="1" smtClean="0"/>
              <a:t>MittelN</a:t>
            </a:r>
            <a:r>
              <a:rPr lang="de-DE" dirty="0" smtClean="0"/>
              <a:t> von Land und Europäischer Union unterstützt.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endParaRPr lang="de-AT" dirty="0"/>
          </a:p>
        </p:txBody>
      </p:sp>
      <p:pic>
        <p:nvPicPr>
          <p:cNvPr id="5" name="Diese Veranstaltung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62222" y="3790025"/>
            <a:ext cx="609600" cy="6096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364" y="3426941"/>
            <a:ext cx="6775271" cy="16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6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LFI-Standard 2024">
  <a:themeElements>
    <a:clrScheme name="LFI-Standard 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A3E"/>
      </a:accent1>
      <a:accent2>
        <a:srgbClr val="85A71C"/>
      </a:accent2>
      <a:accent3>
        <a:srgbClr val="A01F04"/>
      </a:accent3>
      <a:accent4>
        <a:srgbClr val="D35D20"/>
      </a:accent4>
      <a:accent5>
        <a:srgbClr val="2D6977"/>
      </a:accent5>
      <a:accent6>
        <a:srgbClr val="942355"/>
      </a:accent6>
      <a:hlink>
        <a:srgbClr val="007A3E"/>
      </a:hlink>
      <a:folHlink>
        <a:srgbClr val="007A3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FI-Standard 2024" id="{06E7AF2E-7202-418C-89FC-CBDB45BEDF35}" vid="{9E8BA919-736E-4508-8F17-F11683016DD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f:fields xmlns:f="http://schemas.fabasoft.com/folio/2007/fields" catsources="">
  <f:record>
    <f:field ref="doc_FSCFOLIO_1_1001_FieldDocumentNumber" text=""/>
    <f:field ref="doc_FSCFOLIO_1_1001_FieldSubject" text="" edit="true"/>
    <f:field ref="FSCFOLIO_1_1001_SignaturesFldCtx_FSCFOLIO_1_1001_FieldLastSignature" text=""/>
    <f:field ref="FSCFOLIO_1_1001_SignaturesFldCtx_FSCFOLIO_1_1001_FieldLastSignatureBy" text=""/>
    <f:field ref="FSCFOLIO_1_1001_SignaturesFldCtx_FSCFOLIO_1_1001_FieldLastSignatureAt" date="" text=""/>
    <f:field ref="FSCFOLIO_1_1001_SignaturesFldCtx_FSCFOLIO_1_1001_FieldLastSignatureRemark" text=""/>
    <f:field ref="FSCFOLIO_1_1001_FieldCurrentUser" text="Ing. Dipl.-Päd. Irmgard Ablinger"/>
    <f:field ref="FSCFOLIO_1_1001_FieldCurrentDate" text="18.09.2024 14:19"/>
    <f:field ref="objvalidfrom" date="" text="" edit="true"/>
    <f:field ref="objvalidto" date="" text="" edit="true"/>
    <f:field ref="FSCFOLIO_1_1001_FieldReleasedVersionDate" text=""/>
    <f:field ref="FSCFOLIO_1_1001_FieldReleasedVersionNr" text=""/>
    <f:field ref="CCAPRECONFIG_15_1001_Objektname" text="Startfolie LE23-27 geförderte VA" edit="true"/>
    <f:field ref="objname" text="Startfolie LE23-27 geförderte VA" edit="true"/>
    <f:field ref="objsubject" text="" edit="true"/>
    <f:field ref="objcreatedby" text="Ablinger, Irmgard, Ing. Dipl.-Päd."/>
    <f:field ref="objcreatedat" date="2024-09-17T19:36:10" text="17.09.2024 19:36:10"/>
    <f:field ref="objchangedby" text="Ablinger, Irmgard, Ing. Dipl.-Päd."/>
    <f:field ref="objmodifiedat" date="2024-09-18T14:18:28" text="18.09.2024 14:18:28"/>
  </f:record>
  <f:display text="Serienbrief">
    <f:field ref="doc_FSCFOLIO_1_1001_FieldDocumentNumber" text="Dokument Nummer"/>
    <f:field ref="doc_FSCFOLIO_1_1001_FieldSubject" text="Betreff"/>
  </f:display>
  <f:display text="Unterschriften">
    <f:field ref="FSCFOLIO_1_1001_SignaturesFldCtx_FSCFOLIO_1_1001_FieldLastSignature" text="Letzte Unterschrift"/>
    <f:field ref="FSCFOLIO_1_1001_SignaturesFldCtx_FSCFOLIO_1_1001_FieldLastSignatureBy" text="Letzte Unterschrift von"/>
    <f:field ref="FSCFOLIO_1_1001_SignaturesFldCtx_FSCFOLIO_1_1001_FieldLastSignatureAt" text="Letzte Unterschrift am/um"/>
    <f:field ref="FSCFOLIO_1_1001_SignaturesFldCtx_FSCFOLIO_1_1001_FieldLastSignatureRemark" text="Bemerkung der letzten Unterschrift"/>
  </f:display>
  <f:display text="Allgemein">
    <f:field ref="FSCFOLIO_1_1001_FieldCurrentUser" text="Aktueller Benutzer"/>
    <f:field ref="FSCFOLIO_1_1001_FieldCurrentDate" text="Aktueller Zeitpunkt"/>
    <f:field ref="objvalidfrom" text="Gültig ab" dateonly="true"/>
    <f:field ref="objvalidto" text="Gültig bis" dateonly="true"/>
    <f:field ref="FSCFOLIO_1_1001_FieldReleasedVersionDate" text="Freigegebene Version vom"/>
    <f:field ref="FSCFOLIO_1_1001_FieldReleasedVersionNr" text="Freigegebene Versionsnummer"/>
    <f:field ref="CCAPRECONFIG_15_1001_Objektname" text="Objektname"/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</f:display>
</f:fields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LFI-Standard 2024</Template>
  <TotalTime>0</TotalTime>
  <Words>17</Words>
  <Application>Microsoft Office PowerPoint</Application>
  <PresentationFormat>Breitbild</PresentationFormat>
  <Paragraphs>1</Paragraphs>
  <Slides>1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Arial-BoldMT</vt:lpstr>
      <vt:lpstr>ArialMT</vt:lpstr>
      <vt:lpstr>Calibri</vt:lpstr>
      <vt:lpstr>Wingdings</vt:lpstr>
      <vt:lpstr>LFI-Standard 2024</vt:lpstr>
      <vt:lpstr>Diese Veranstaltung wird mit MittelN von Land und Europäischer Union unterstützt.     </vt:lpstr>
    </vt:vector>
  </TitlesOfParts>
  <Company>Landwirtschaftskammer OÖ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Rigler Renate</dc:creator>
  <cp:lastModifiedBy>Ablinger Irmgard</cp:lastModifiedBy>
  <cp:revision>208</cp:revision>
  <dcterms:created xsi:type="dcterms:W3CDTF">2023-10-23T09:11:33Z</dcterms:created>
  <dcterms:modified xsi:type="dcterms:W3CDTF">2024-09-18T12:24:41Z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LKOOEDOK@1000.3800:Objektname">
    <vt:lpwstr>Startfolie LE23-27 geförderte VA</vt:lpwstr>
  </property>
  <property fmtid="{D5CDD505-2E9C-101B-9397-08002B2CF9AE}" pid="3" name="FSC#LKOOEDOK@1000.3800:Betreff">
    <vt:lpwstr/>
  </property>
  <property fmtid="{D5CDD505-2E9C-101B-9397-08002B2CF9AE}" pid="4" name="FSC#LKOOEDOK@1000.3800:Gruppe">
    <vt:lpwstr>A-BIBE (Abt Bildung und Beratung)</vt:lpwstr>
  </property>
  <property fmtid="{D5CDD505-2E9C-101B-9397-08002B2CF9AE}" pid="5" name="FSC#LKOOEDOK@1000.3800:EigentuemerTelefon">
    <vt:lpwstr>+43 (50) 6902-1464</vt:lpwstr>
  </property>
  <property fmtid="{D5CDD505-2E9C-101B-9397-08002B2CF9AE}" pid="6" name="FSC#LKOOEDOK@1000.3800:Versionsnummer">
    <vt:lpwstr>1</vt:lpwstr>
  </property>
  <property fmtid="{D5CDD505-2E9C-101B-9397-08002B2CF9AE}" pid="7" name="FSC#LKOOEDOK@1000.3800:EigentuemerName">
    <vt:lpwstr>Ing. Dipl.-Päd. Irmgard Ablinger</vt:lpwstr>
  </property>
  <property fmtid="{D5CDD505-2E9C-101B-9397-08002B2CF9AE}" pid="8" name="FSC#LKOOEDOK@1000.3800:EigentuemerMaNr">
    <vt:lpwstr>1671</vt:lpwstr>
  </property>
  <property fmtid="{D5CDD505-2E9C-101B-9397-08002B2CF9AE}" pid="9" name="FSC#LKOOEDOK@1000.3800:EigentuemerEMail">
    <vt:lpwstr>irmgard.ablinger@lk-ooe.at</vt:lpwstr>
  </property>
  <property fmtid="{D5CDD505-2E9C-101B-9397-08002B2CF9AE}" pid="10" name="FSC#LKOOEDOK@1000.3800:EigentuemerPersonEMail">
    <vt:lpwstr>irmgard.ablinger@lk-ooe.at</vt:lpwstr>
  </property>
  <property fmtid="{D5CDD505-2E9C-101B-9397-08002B2CF9AE}" pid="11" name="FSC#LKOOEDOK@1000.3800:DstTelefon">
    <vt:lpwstr>+43 (50) 6902-1226</vt:lpwstr>
  </property>
  <property fmtid="{D5CDD505-2E9C-101B-9397-08002B2CF9AE}" pid="12" name="FSC#LKOOEDOK@1000.3800:DstPostort">
    <vt:lpwstr>4021 Linz</vt:lpwstr>
  </property>
  <property fmtid="{D5CDD505-2E9C-101B-9397-08002B2CF9AE}" pid="13" name="FSC#LKOOEDOK@1000.3800:DstOrt">
    <vt:lpwstr>Linz</vt:lpwstr>
  </property>
  <property fmtid="{D5CDD505-2E9C-101B-9397-08002B2CF9AE}" pid="14" name="FSC#LKOOEDOK@1000.3800:DstOrtKurz">
    <vt:lpwstr>Linz</vt:lpwstr>
  </property>
  <property fmtid="{D5CDD505-2E9C-101B-9397-08002B2CF9AE}" pid="15" name="FSC#LKOOEDOK@1000.3800:DstName">
    <vt:lpwstr>Bildung und Beratung</vt:lpwstr>
  </property>
  <property fmtid="{D5CDD505-2E9C-101B-9397-08002B2CF9AE}" pid="16" name="FSC#LKOOEDOK@1000.3800:DstFax">
    <vt:lpwstr>+43 (50) 6902-91226</vt:lpwstr>
  </property>
  <property fmtid="{D5CDD505-2E9C-101B-9397-08002B2CF9AE}" pid="17" name="FSC#LKOOEDOK@1000.3800:DstEMail">
    <vt:lpwstr>beratung@lk-ooe.at</vt:lpwstr>
  </property>
  <property fmtid="{D5CDD505-2E9C-101B-9397-08002B2CF9AE}" pid="18" name="FSC#LKOOEDOK@1000.3800:DstAnschrift">
    <vt:lpwstr>Auf der Gugl 3</vt:lpwstr>
  </property>
  <property fmtid="{D5CDD505-2E9C-101B-9397-08002B2CF9AE}" pid="19" name="FSC#LKOOEDOK@1000.3800:AenderungsID">
    <vt:lpwstr>lk-ooe\abliirm</vt:lpwstr>
  </property>
  <property fmtid="{D5CDD505-2E9C-101B-9397-08002B2CF9AE}" pid="20" name="FSC#LKOOEDOK@1000.3800:EigentuemerID">
    <vt:lpwstr>lk-ooe\abliirm</vt:lpwstr>
  </property>
  <property fmtid="{D5CDD505-2E9C-101B-9397-08002B2CF9AE}" pid="21" name="FSC#LKOOEDOK@1000.3800:KundeLKnameFirma">
    <vt:lpwstr/>
  </property>
  <property fmtid="{D5CDD505-2E9C-101B-9397-08002B2CF9AE}" pid="22" name="FSC#LKOOEDOK@1000.3800:KundeName">
    <vt:lpwstr/>
  </property>
  <property fmtid="{D5CDD505-2E9C-101B-9397-08002B2CF9AE}" pid="23" name="FSC#LKOOEDOK@1000.3800:KundeStrasse">
    <vt:lpwstr/>
  </property>
  <property fmtid="{D5CDD505-2E9C-101B-9397-08002B2CF9AE}" pid="24" name="FSC#LKOOEDOK@1000.3800:KundeOrt">
    <vt:lpwstr/>
  </property>
  <property fmtid="{D5CDD505-2E9C-101B-9397-08002B2CF9AE}" pid="25" name="FSC#LKOOEDOK@1000.3800:AenderungsDatum">
    <vt:lpwstr>18.09.2024</vt:lpwstr>
  </property>
  <property fmtid="{D5CDD505-2E9C-101B-9397-08002B2CF9AE}" pid="26" name="FSC#LKOOEDOK@1000.3800:Adresse">
    <vt:lpwstr>COO.1000.3800.7.10589920</vt:lpwstr>
  </property>
  <property fmtid="{D5CDD505-2E9C-101B-9397-08002B2CF9AE}" pid="27" name="FSC#LKOOEDOK@1000.3800:KundeGrussformel">
    <vt:lpwstr>Sehr geehrte Damen und Herren</vt:lpwstr>
  </property>
  <property fmtid="{D5CDD505-2E9C-101B-9397-08002B2CF9AE}" pid="28" name="FSC#LKOOEDOK@1000.3800:KundeAnschrift">
    <vt:lpwstr/>
  </property>
  <property fmtid="{D5CDD505-2E9C-101B-9397-08002B2CF9AE}" pid="29" name="FSC#LKOOEDOK@1000.3800:KundeTelefon">
    <vt:lpwstr/>
  </property>
  <property fmtid="{D5CDD505-2E9C-101B-9397-08002B2CF9AE}" pid="30" name="FSC#LKOOEDOK@1000.3800:KundeEmail">
    <vt:lpwstr/>
  </property>
  <property fmtid="{D5CDD505-2E9C-101B-9397-08002B2CF9AE}" pid="31" name="FSC#LKOOEDOK@1000.3800:CurrDateTime">
    <vt:lpwstr>18.09.2024 14:19:08</vt:lpwstr>
  </property>
  <property fmtid="{D5CDD505-2E9C-101B-9397-08002B2CF9AE}" pid="32" name="FSC#LKOOEDOK@1000.3800:AuftragNummer">
    <vt:lpwstr/>
  </property>
  <property fmtid="{D5CDD505-2E9C-101B-9397-08002B2CF9AE}" pid="33" name="FSC#LKOOEDOK@1000.3800:Kategorie">
    <vt:lpwstr/>
  </property>
  <property fmtid="{D5CDD505-2E9C-101B-9397-08002B2CF9AE}" pid="34" name="FSC#LKOOEDOK@1000.3800:Titel">
    <vt:lpwstr/>
  </property>
  <property fmtid="{D5CDD505-2E9C-101B-9397-08002B2CF9AE}" pid="35" name="FSC#LKOOEDOK@1000.3800:Thema">
    <vt:lpwstr/>
  </property>
  <property fmtid="{D5CDD505-2E9C-101B-9397-08002B2CF9AE}" pid="36" name="FSC#LKOOEDOK@1000.3800:DatumVorlage">
    <vt:lpwstr/>
  </property>
  <property fmtid="{D5CDD505-2E9C-101B-9397-08002B2CF9AE}" pid="37" name="FSC#LKOOEDOK@1000.3800:Bereich">
    <vt:lpwstr/>
  </property>
  <property fmtid="{D5CDD505-2E9C-101B-9397-08002B2CF9AE}" pid="38" name="FSC#LKOOEDOK@1000.3800:Stichworte">
    <vt:lpwstr/>
  </property>
  <property fmtid="{D5CDD505-2E9C-101B-9397-08002B2CF9AE}" pid="39" name="FSC#LKOOEDOK@1000.3800:Kommentar">
    <vt:lpwstr/>
  </property>
  <property fmtid="{D5CDD505-2E9C-101B-9397-08002B2CF9AE}" pid="40" name="FSC#LKOOEDOK@1000.3800:ProduktEbene4">
    <vt:lpwstr/>
  </property>
  <property fmtid="{D5CDD505-2E9C-101B-9397-08002B2CF9AE}" pid="41" name="FSC#LKOOEDOK@1000.3800:Geburtsdatum">
    <vt:lpwstr/>
  </property>
  <property fmtid="{D5CDD505-2E9C-101B-9397-08002B2CF9AE}" pid="42" name="FSC#LKOOEDOK@1000.3800:KundeMobil">
    <vt:lpwstr/>
  </property>
  <property fmtid="{D5CDD505-2E9C-101B-9397-08002B2CF9AE}" pid="43" name="FSC#LKOOEDOK@1000.3800:KundeBNR">
    <vt:lpwstr/>
  </property>
  <property fmtid="{D5CDD505-2E9C-101B-9397-08002B2CF9AE}" pid="44" name="FSC#LKOOEDOK@1000.3800:KundeHomepage">
    <vt:lpwstr/>
  </property>
  <property fmtid="{D5CDD505-2E9C-101B-9397-08002B2CF9AE}" pid="45" name="FSC#LKOOEDOK@1000.3800:DstEMailInvekos">
    <vt:lpwstr/>
  </property>
  <property fmtid="{D5CDD505-2E9C-101B-9397-08002B2CF9AE}" pid="46" name="FSC#LKOOEDOK@1000.3800:Version_freigegeben_am">
    <vt:lpwstr/>
  </property>
  <property fmtid="{D5CDD505-2E9C-101B-9397-08002B2CF9AE}" pid="47" name="FSC#COOELAK@1.1001:Subject">
    <vt:lpwstr/>
  </property>
  <property fmtid="{D5CDD505-2E9C-101B-9397-08002B2CF9AE}" pid="48" name="FSC#COOELAK@1.1001:Owner">
    <vt:lpwstr>Ablinger Irmgard, Ing. Dipl.-Päd.</vt:lpwstr>
  </property>
  <property fmtid="{D5CDD505-2E9C-101B-9397-08002B2CF9AE}" pid="49" name="FSC#COOELAK@1.1001:CreatedAt">
    <vt:lpwstr>17.09.2024</vt:lpwstr>
  </property>
  <property fmtid="{D5CDD505-2E9C-101B-9397-08002B2CF9AE}" pid="50" name="FSC#COOSYSTEM@1.1:Container">
    <vt:lpwstr>COO.1000.3800.7.10589920</vt:lpwstr>
  </property>
  <property fmtid="{D5CDD505-2E9C-101B-9397-08002B2CF9AE}" pid="51" name="FSC#FSCFOLIO@1.1001:docpropproject">
    <vt:lpwstr/>
  </property>
</Properties>
</file>